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7"/>
  </p:notesMasterIdLst>
  <p:handoutMasterIdLst>
    <p:handoutMasterId r:id="rId8"/>
  </p:handoutMasterIdLst>
  <p:sldIdLst>
    <p:sldId id="257" r:id="rId2"/>
    <p:sldId id="258" r:id="rId3"/>
    <p:sldId id="259" r:id="rId4"/>
    <p:sldId id="263" r:id="rId5"/>
    <p:sldId id="262" r:id="rId6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7440" autoAdjust="0"/>
  </p:normalViewPr>
  <p:slideViewPr>
    <p:cSldViewPr snapToGrid="0">
      <p:cViewPr varScale="1">
        <p:scale>
          <a:sx n="73" d="100"/>
          <a:sy n="73" d="100"/>
        </p:scale>
        <p:origin x="72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D0EA97C-B809-45E0-A9E2-E5882BFD33EB}" type="datetime1">
              <a:rPr lang="nl-NL" smtClean="0"/>
              <a:t>18-5-2021</a:t>
            </a:fld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1A8EE09-76CC-4000-B080-9F213DA7DCE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812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F148070-BB63-4AB2-93E2-2A30556701E1}" type="datetime1">
              <a:rPr lang="nl-NL" smtClean="0"/>
              <a:t>18-5-2021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"/>
              <a:t>Klik om de tekststijlen van het model te bewerken</a:t>
            </a:r>
            <a:endParaRPr lang="en-US"/>
          </a:p>
          <a:p>
            <a:pPr lvl="1" rtl="0"/>
            <a:r>
              <a:rPr lang="nl"/>
              <a:t>Tweede niveau</a:t>
            </a:r>
          </a:p>
          <a:p>
            <a:pPr lvl="2" rtl="0"/>
            <a:r>
              <a:rPr lang="nl"/>
              <a:t>Derde niveau</a:t>
            </a:r>
          </a:p>
          <a:p>
            <a:pPr lvl="3" rtl="0"/>
            <a:r>
              <a:rPr lang="nl"/>
              <a:t>Vierde niveau</a:t>
            </a:r>
          </a:p>
          <a:p>
            <a:pPr lvl="4" rtl="0"/>
            <a:r>
              <a:rPr lang="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8E40627-AA7D-471F-B5F2-0BF9E4C68EB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5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Rechthoek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hthoek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hthoek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Rechte verbindingslijn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0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E565F9AE-BFFA-4397-9A9B-ECDD71208513}" type="datetime1">
              <a:rPr lang="nl-NL" smtClean="0"/>
              <a:t>18-5-2021</a:t>
            </a:fld>
            <a:endParaRPr lang="en-US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D1A3E2-AC0B-43D4-9C0D-5BC43413D0D9}" type="datetime1">
              <a:rPr lang="nl-NL" smtClean="0"/>
              <a:t>18-5-2021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 hasCustomPrompt="1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nl" dirty="0"/>
              <a:t>Klik om de titelstijl van het model te bewerken</a:t>
            </a:r>
            <a:endParaRPr lang="en-US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7BB443-3CF3-4283-B31E-9D5D504E632F}" type="datetime1">
              <a:rPr lang="nl-NL" smtClean="0"/>
              <a:t>18-5-2021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F80720-5837-4C35-BBE5-1C1ED630F5B7}" type="datetime1">
              <a:rPr lang="nl-NL" smtClean="0"/>
              <a:t>18-5-2021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Rechthoek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hthoek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hthoek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0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51D61260-E445-41FE-8C4B-72173B6D0ED2}" type="datetime1">
              <a:rPr lang="nl-NL" smtClean="0"/>
              <a:t>18-5-2021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" dirty="0"/>
              <a:t>Klik om de tekststijlen van het model te bewerken</a:t>
            </a:r>
          </a:p>
          <a:p>
            <a:pPr lvl="1" rtl="0"/>
            <a:r>
              <a:rPr lang="nl" dirty="0"/>
              <a:t>Tweede niveau</a:t>
            </a:r>
          </a:p>
          <a:p>
            <a:pPr lvl="2" rtl="0"/>
            <a:r>
              <a:rPr lang="nl" dirty="0"/>
              <a:t>Derde niveau</a:t>
            </a:r>
          </a:p>
          <a:p>
            <a:pPr lvl="3" rtl="0"/>
            <a:r>
              <a:rPr lang="nl" dirty="0"/>
              <a:t>Vierde niveau</a:t>
            </a:r>
          </a:p>
          <a:p>
            <a:pPr lvl="4" rtl="0"/>
            <a:r>
              <a:rPr lang="nl" dirty="0"/>
              <a:t>Vijfde niveau</a:t>
            </a:r>
            <a:endParaRPr lang="en-US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" dirty="0"/>
              <a:t>Klik om de tekststijlen van het model te bewerken</a:t>
            </a:r>
          </a:p>
          <a:p>
            <a:pPr lvl="1" rtl="0"/>
            <a:r>
              <a:rPr lang="nl" dirty="0"/>
              <a:t>Tweede niveau</a:t>
            </a:r>
          </a:p>
          <a:p>
            <a:pPr lvl="2" rtl="0"/>
            <a:r>
              <a:rPr lang="nl" dirty="0"/>
              <a:t>Derde niveau</a:t>
            </a:r>
          </a:p>
          <a:p>
            <a:pPr lvl="3" rtl="0"/>
            <a:r>
              <a:rPr lang="nl" dirty="0"/>
              <a:t>Vierde niveau</a:t>
            </a:r>
          </a:p>
          <a:p>
            <a:pPr lvl="4" rtl="0"/>
            <a:r>
              <a:rPr lang="nl" dirty="0"/>
              <a:t>Vijfde niveau</a:t>
            </a:r>
            <a:endParaRPr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C221E6-93FE-4E73-A747-F51086EDA737}" type="datetime1">
              <a:rPr lang="nl-NL" smtClean="0"/>
              <a:t>18-5-2021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" dirty="0"/>
              <a:t>Klik om de tekststijlen van het model te bewerken</a:t>
            </a:r>
          </a:p>
          <a:p>
            <a:pPr lvl="1" rtl="0"/>
            <a:r>
              <a:rPr lang="nl" dirty="0"/>
              <a:t>Tweede niveau</a:t>
            </a:r>
          </a:p>
          <a:p>
            <a:pPr lvl="2" rtl="0"/>
            <a:r>
              <a:rPr lang="nl" dirty="0"/>
              <a:t>Derde niveau</a:t>
            </a:r>
          </a:p>
          <a:p>
            <a:pPr lvl="3" rtl="0"/>
            <a:r>
              <a:rPr lang="nl" dirty="0"/>
              <a:t>Vierde niveau</a:t>
            </a:r>
          </a:p>
          <a:p>
            <a:pPr lvl="4" rtl="0"/>
            <a:r>
              <a:rPr lang="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" dirty="0"/>
              <a:t>Klik om de tekststijlen van het model te bewerken</a:t>
            </a:r>
          </a:p>
          <a:p>
            <a:pPr lvl="1" rtl="0"/>
            <a:r>
              <a:rPr lang="nl" dirty="0"/>
              <a:t>Tweede niveau</a:t>
            </a:r>
          </a:p>
          <a:p>
            <a:pPr lvl="2" rtl="0"/>
            <a:r>
              <a:rPr lang="nl" dirty="0"/>
              <a:t>Derde niveau</a:t>
            </a:r>
          </a:p>
          <a:p>
            <a:pPr lvl="3" rtl="0"/>
            <a:r>
              <a:rPr lang="nl" dirty="0"/>
              <a:t>Vierde niveau</a:t>
            </a:r>
          </a:p>
          <a:p>
            <a:pPr lvl="4" rtl="0"/>
            <a:r>
              <a:rPr lang="nl" dirty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7085B3-56AC-4272-A0A8-7A87BE8500B8}" type="datetime1">
              <a:rPr lang="nl-NL" smtClean="0"/>
              <a:t>18-5-2021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C61C45-8544-4D8A-9076-355F45D20F8A}" type="datetime1">
              <a:rPr lang="nl-NL" smtClean="0"/>
              <a:t>18-5-2021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151E75-6D2D-4AAA-97D4-ECC5AACC1597}" type="datetime1">
              <a:rPr lang="nl-NL" smtClean="0"/>
              <a:t>18-5-2021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D91434D6-CBFF-4FFF-8AC2-8BBE1C43CBB9}" type="datetime1">
              <a:rPr lang="nl-NL" smtClean="0"/>
              <a:t>18-5-2021</a:t>
            </a:fld>
            <a:endParaRPr lang="en-US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" dirty="0"/>
              <a:t>Klik op pictogram om afbeelding toe te voegen</a:t>
            </a:r>
            <a:endParaRPr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0D6C6CD4-61FA-4797-A9C5-D735A3502853}" type="datetime1">
              <a:rPr lang="nl-NL" smtClean="0"/>
              <a:t>18-5-2021</a:t>
            </a:fld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hthoek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Rechthoek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hthoek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"/>
              <a:t>Klik om de tekststijlen van het model te bewerken</a:t>
            </a:r>
          </a:p>
          <a:p>
            <a:pPr lvl="1" rtl="0"/>
            <a:r>
              <a:rPr lang="nl"/>
              <a:t>Tweede niveau</a:t>
            </a:r>
          </a:p>
          <a:p>
            <a:pPr lvl="2" rtl="0"/>
            <a:r>
              <a:rPr lang="nl"/>
              <a:t>Derde niveau</a:t>
            </a:r>
          </a:p>
          <a:p>
            <a:pPr lvl="3" rtl="0"/>
            <a:r>
              <a:rPr lang="nl"/>
              <a:t>Vierde niveau</a:t>
            </a:r>
          </a:p>
          <a:p>
            <a:pPr lvl="4" rtl="0"/>
            <a:r>
              <a:rPr lang="nl"/>
              <a:t>Vijfde niveau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66A64366-1BE6-485D-BF1A-8F9BCC4FB451}" type="datetime1">
              <a:rPr lang="nl-NL" smtClean="0"/>
              <a:t>18-5-2021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Een afbeelding met materiaal, tafel, rood, bedekt&#10;&#10;Beschrijving automatisch gegenereerd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64" name="Rechthoek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Rechthoek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 rtlCol="0">
            <a:normAutofit/>
          </a:bodyPr>
          <a:lstStyle/>
          <a:p>
            <a:pPr rtl="0"/>
            <a:r>
              <a:rPr lang="nl" sz="4400" dirty="0">
                <a:solidFill>
                  <a:schemeClr val="tx1"/>
                </a:solidFill>
              </a:rPr>
              <a:t>Je eigen expressie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 rtlCol="0">
            <a:normAutofit/>
          </a:bodyPr>
          <a:lstStyle/>
          <a:p>
            <a:pPr rtl="0"/>
            <a:r>
              <a:rPr lang="nl" dirty="0">
                <a:solidFill>
                  <a:schemeClr val="tx1"/>
                </a:solidFill>
              </a:rPr>
              <a:t>Les 3</a:t>
            </a:r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Een afbeelding met materiaal, tafel, rood, bedekt&#10;&#10;Beschrijving automatisch gegenereerd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9" name="Rechthoek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hthoek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642593"/>
            <a:ext cx="6718433" cy="5449981"/>
          </a:xfrm>
        </p:spPr>
        <p:txBody>
          <a:bodyPr rtlCol="0">
            <a:normAutofit/>
          </a:bodyPr>
          <a:lstStyle/>
          <a:p>
            <a:r>
              <a:rPr lang="n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Programma</a:t>
            </a:r>
            <a:br>
              <a:rPr lang="nl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nl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nl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Terugkoppeling online lessen</a:t>
            </a:r>
            <a:br>
              <a:rPr lang="nl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nl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nl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(Afstudeerproject)</a:t>
            </a:r>
            <a:br>
              <a:rPr lang="nl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nl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nl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Intervisie</a:t>
            </a:r>
            <a:br>
              <a:rPr lang="nl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nl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nl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Aan de slag met je presentatie/huiswerk</a:t>
            </a:r>
            <a:br>
              <a:rPr lang="nl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01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2FCF03-EB96-4BC3-9ADD-93E5CB088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nl-NL" dirty="0"/>
              <a:t>Intervisie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0C0E9BA-9597-400F-ADC7-5E0D7E3E1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04" y="1801343"/>
            <a:ext cx="3873291" cy="2176297"/>
          </a:xfrm>
          <a:prstGeom prst="rect">
            <a:avLst/>
          </a:prstGeom>
          <a:noFill/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603554-2692-4AE9-98D1-FFFF26EB53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l-NL" sz="1500"/>
              <a:t>Je hebt twee interviews afgenomen over jouw persoonlijke en professionele ontwikkeling. Bespreek de volgende vragen:</a:t>
            </a:r>
          </a:p>
          <a:p>
            <a:pPr marL="0" indent="0">
              <a:lnSpc>
                <a:spcPct val="100000"/>
              </a:lnSpc>
              <a:buNone/>
            </a:pPr>
            <a:endParaRPr lang="nl-NL" sz="1500"/>
          </a:p>
          <a:p>
            <a:pPr marL="0" indent="0">
              <a:lnSpc>
                <a:spcPct val="100000"/>
              </a:lnSpc>
              <a:buNone/>
            </a:pPr>
            <a:r>
              <a:rPr lang="nl-NL" sz="1500"/>
              <a:t>- Met wie heb je de interviews afgenomen? Waarom met hen?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500"/>
              <a:t>- Welke leeropbrengsten heb je doorgemaakt? Wat zeiden je respondenten hierover?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500"/>
              <a:t>- Wat is je grootste valkuil? En je belangrijkste kwaliteit? Wat zeiden je respondenten hierover?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nl-NL" sz="1500"/>
              <a:t>Wat was grappig/opvallend/bijzonder/vervelend tijdens de interviews? Wat sprong eruit voor jou?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nl-NL" sz="1500"/>
              <a:t>Welke conclusies trek je n.a.v. de interviews?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5BEDA10-D2D7-4903-A349-122B006802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6794" y="6035040"/>
            <a:ext cx="2893045" cy="365760"/>
          </a:xfr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AEF80720-5837-4C35-BBE5-1C1ED630F5B7}" type="datetime1">
              <a:rPr lang="nl-NL" smtClean="0"/>
              <a:pPr rtl="0">
                <a:spcAft>
                  <a:spcPts val="600"/>
                </a:spcAft>
              </a:pPr>
              <a:t>18-5-2021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1A6C203-ABB0-425F-9FC8-20B4A134A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625" y="426485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386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A8C7D9-768F-469A-A50B-3ED29AE50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nl-NL" dirty="0"/>
              <a:t>Opdracht presentatie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550C5E-150E-43DD-A58E-F1BEC64D03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nl-NL" sz="1500" dirty="0"/>
              <a:t>In de komende weken ga je je leeropbrengsten van de gehele opleiding presenteren. Wat heb je geleerd en wat vindt je daarvan? </a:t>
            </a:r>
          </a:p>
          <a:p>
            <a:pPr>
              <a:lnSpc>
                <a:spcPct val="100000"/>
              </a:lnSpc>
            </a:pPr>
            <a:endParaRPr lang="nl-NL" sz="1500" dirty="0"/>
          </a:p>
          <a:p>
            <a:pPr>
              <a:lnSpc>
                <a:spcPct val="100000"/>
              </a:lnSpc>
            </a:pPr>
            <a:r>
              <a:rPr lang="nl-NL" sz="1500" dirty="0"/>
              <a:t>Misschien heb je al een idee van hoe je dit in beeld gaat brengen. (bijna) Alles is mogelijk/toegestaan! De keuze is aan jou, maar wees creatief. </a:t>
            </a:r>
          </a:p>
          <a:p>
            <a:pPr>
              <a:lnSpc>
                <a:spcPct val="100000"/>
              </a:lnSpc>
            </a:pPr>
            <a:endParaRPr lang="nl-NL" sz="1500" dirty="0"/>
          </a:p>
          <a:p>
            <a:pPr>
              <a:lnSpc>
                <a:spcPct val="100000"/>
              </a:lnSpc>
            </a:pPr>
            <a:r>
              <a:rPr lang="nl-NL" sz="1500" dirty="0"/>
              <a:t>Schrijf een plan(netje) van aanpak als je nog geen idee hebt wat je gaat doen.</a:t>
            </a:r>
          </a:p>
          <a:p>
            <a:pPr>
              <a:lnSpc>
                <a:spcPct val="100000"/>
              </a:lnSpc>
            </a:pPr>
            <a:r>
              <a:rPr lang="nl-NL" sz="1500" dirty="0"/>
              <a:t>Heb je al wel een idee? Ga aan de slag met jouw manier/vorm van presenteren.</a:t>
            </a:r>
          </a:p>
          <a:p>
            <a:pPr>
              <a:lnSpc>
                <a:spcPct val="100000"/>
              </a:lnSpc>
            </a:pPr>
            <a:endParaRPr lang="nl-NL" sz="1500" dirty="0"/>
          </a:p>
          <a:p>
            <a:pPr marL="0" indent="0">
              <a:lnSpc>
                <a:spcPct val="100000"/>
              </a:lnSpc>
              <a:buNone/>
            </a:pPr>
            <a:r>
              <a:rPr lang="nl-NL" sz="1500" dirty="0"/>
              <a:t>Tip: Voeg je creaties van afgelopen weken toe aan je presentatie, daarmee heb je direct al inhoud!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8A843C1E-B901-4AC5-8D7E-F8D7FF0A16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61760" y="3324758"/>
            <a:ext cx="4663440" cy="1305763"/>
          </a:xfrm>
          <a:prstGeom prst="rect">
            <a:avLst/>
          </a:prstGeom>
          <a:noFill/>
        </p:spPr>
      </p:pic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CAD4089-0460-4469-A21C-D744AF8F19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6794" y="6035040"/>
            <a:ext cx="2893045" cy="365760"/>
          </a:xfr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88C221E6-93FE-4E73-A747-F51086EDA737}" type="datetime1">
              <a:rPr lang="nl-NL" smtClean="0"/>
              <a:pPr rtl="0">
                <a:spcAft>
                  <a:spcPts val="600"/>
                </a:spcAft>
              </a:pPr>
              <a:t>18-5-2021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6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98CE05-40AF-4D0D-BC68-59EFF2317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nl-NL" dirty="0"/>
              <a:t>Afronding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56AB13-4A7F-41AA-A835-F88381C821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>
            <a:normAutofit/>
          </a:bodyPr>
          <a:lstStyle/>
          <a:p>
            <a:r>
              <a:rPr lang="nl-NL" dirty="0"/>
              <a:t>Huiswerk: Maak je presentatie af. </a:t>
            </a:r>
          </a:p>
          <a:p>
            <a:r>
              <a:rPr lang="nl-NL" dirty="0"/>
              <a:t>De presentaties zijn op 14 juni en 21 juni.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Hebben jullie nog vragen?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8C5468D-68EB-4298-B1DB-4CD81D135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1393" y="2103120"/>
            <a:ext cx="3224174" cy="3749040"/>
          </a:xfrm>
          <a:prstGeom prst="rect">
            <a:avLst/>
          </a:prstGeom>
          <a:noFill/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EC0902A-238B-4EA1-99AC-82E05AAAFF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6794" y="6035040"/>
            <a:ext cx="2893045" cy="365760"/>
          </a:xfr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AEF80720-5837-4C35-BBE5-1C1ED630F5B7}" type="datetime1">
              <a:rPr lang="nl-NL" smtClean="0"/>
              <a:pPr rtl="0">
                <a:spcAft>
                  <a:spcPts val="600"/>
                </a:spcAft>
              </a:pPr>
              <a:t>18-5-2021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417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722_TF56410444" id="{27F6A5AA-9E72-44A1-9506-064AF95EB28B}" vid="{ED008959-6D9A-46E3-A724-C86C02202C81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268</Words>
  <Application>Microsoft Office PowerPoint</Application>
  <PresentationFormat>Breedbeeld</PresentationFormat>
  <Paragraphs>29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Avenir Next LT Pro</vt:lpstr>
      <vt:lpstr>Avenir Next LT Pro Light</vt:lpstr>
      <vt:lpstr>Calibri</vt:lpstr>
      <vt:lpstr>Garamond</vt:lpstr>
      <vt:lpstr>SavonVTI</vt:lpstr>
      <vt:lpstr>Je eigen expressie</vt:lpstr>
      <vt:lpstr>Programma  Terugkoppeling online lessen  (Afstudeerproject)  Intervisie  Aan de slag met je presentatie/huiswerk </vt:lpstr>
      <vt:lpstr>Intervisie</vt:lpstr>
      <vt:lpstr>Opdracht presentatie</vt:lpstr>
      <vt:lpstr>Afronding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 eigen expressie</dc:title>
  <dc:creator>Marije Solle</dc:creator>
  <cp:lastModifiedBy>Tessa Heeringa - Boer</cp:lastModifiedBy>
  <cp:revision>3</cp:revision>
  <dcterms:created xsi:type="dcterms:W3CDTF">2021-05-17T08:37:27Z</dcterms:created>
  <dcterms:modified xsi:type="dcterms:W3CDTF">2021-05-18T07:14:40Z</dcterms:modified>
</cp:coreProperties>
</file>